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7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A3B0BE-77FB-43EE-B026-19A8DEE39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82AF10D-6647-436A-B952-1EAE731FA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E36B0F-C452-4CCD-BC84-A2589F0C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493E63-A90C-49DB-83D6-13F6BC20F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F37D29-C33A-44D2-BCEB-67969141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974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891DFB-1759-43A1-85C9-58CED30F7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D9D32F4-42D1-4F2A-AF8B-CF2C61154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A946FA0-027C-402E-8302-D6F85475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FF908E-5F02-42F4-BA84-796CD48D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A1E193-2985-49FC-A193-B1032EC6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24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FC32066-ECAC-42E5-8044-3BBEED0AE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B049F1-A251-4062-9D37-2F9DAE7A3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5704F1-0E6A-4D96-8A78-F95E481B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28A441-035D-46AD-9D50-57FB8013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809D7E-CFED-4711-9B69-49A4C05A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273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AC1A18-E364-48B4-8996-48D3C977F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8D3DB0-5A6B-4744-A680-BEED88D0A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D4105C6-A11B-49F8-ADB6-A3BC60463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40F1A9-6481-4A15-B3EB-9044ED6B3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710581-898C-4D6D-AAEB-CE0D536F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19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99BBDF-9BC2-4547-A6C0-A04B365F1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4C6BD77-57C6-4A43-A0B4-9DE1F01AE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9D82F61-09D6-4748-9017-B0C68EC8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6DE966-F679-4525-8882-A618E866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2A8373-2E96-4243-9E1B-008EEF3CE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98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8D0839-8272-4887-B2BB-8F70D1B2A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92EB79-C768-419D-90C2-2EAB85B670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C21B64-A4BC-44EE-B980-D35A3A3F4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A31FA4E-A741-4397-BBAE-01786A7FA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F867131-754D-4B07-A54A-53F17A9DD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DAB5BC2-73FC-4E27-ABEF-FF028058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89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CE36C1-478F-45BE-A297-01C9C0090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450C4CD-A63C-48D0-B7AA-40537F1BD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851E407-D6FC-4AD3-99C0-381DE496E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664AD5F-8A65-4371-993E-8AAD9EF48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DB83D99-6A17-4DBC-8F36-00FBB3F9B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272656A-1329-4460-AC5E-A1847A5A0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0BC8246-3646-43C3-979C-00D0AD02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5AB3F38-E63B-4316-9D5E-DC88AD63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69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4CA10B-D217-4832-861C-D8652B6BD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E91BD18-153A-46CA-9398-8C36FD8A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F39EDE3-6646-41D9-8C87-EE64FB66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8507F86-531A-4EA4-83EC-ADF7EC708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500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DF9E961-047D-4C48-B4E7-4E37630C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55BF154-C7B9-4405-A76D-0C9C385FA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20C5D51-62AA-4C45-8E13-9BEA1A7D1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892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A68F64-49EA-403C-9807-46D5DA22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0CA4DC7-C59B-41C4-B113-2C3ADE9CA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D6054C9-C6F2-49D8-BDF8-0D2EEF927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40DA8EC-244F-4F20-A2B6-517FA4E1C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97D085-CA3A-44F0-B7A5-FA170D08A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F486C3B-BF17-4EB5-BBB3-56E8014D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909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CEF728-968C-4C98-B5E2-FDD06C36D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C01228F-2A33-45B8-B14F-2C96898D29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57A739D-5CCA-4D69-9267-BF874FFCB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9927FE-A093-4CD1-AA36-E29C3FAD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BC3C715-601E-4EBF-86CE-4338B9796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85F7E5-F481-4AB0-A610-ADFDA2E04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387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B2E480D-460E-4822-93A0-7D2D8E13C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3280C70-700E-4454-B630-D7F1CFC71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F5AF28-FDA5-428C-909B-5049C1A638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0BFF8-FDC1-400C-A468-0B7B3142A6D2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F4FBC1-299D-431F-87CF-DF025C290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7CE5B6-6C2D-4C4E-B241-659059576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08B4D-E212-4D72-AD63-E31765B566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57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1332186-C0DC-4519-AAA1-65DD836AD1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3" b="24748"/>
          <a:stretch/>
        </p:blipFill>
        <p:spPr>
          <a:xfrm>
            <a:off x="0" y="-1"/>
            <a:ext cx="12192000" cy="6725265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E8AC2113-B4AA-4CFA-8E9A-0173EB66C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9767"/>
            <a:ext cx="9144000" cy="1050566"/>
          </a:xfrm>
        </p:spPr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衛保組 留觀注意事項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4D964E0-BCA6-4AD0-B4AE-CF245575A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503" y="2235803"/>
            <a:ext cx="10923637" cy="4538622"/>
          </a:xfrm>
        </p:spPr>
        <p:txBody>
          <a:bodyPr>
            <a:normAutofit lnSpcReduction="10000"/>
          </a:bodyPr>
          <a:lstStyle/>
          <a:p>
            <a:pPr algn="l" fontAlgn="base">
              <a:lnSpc>
                <a:spcPct val="150000"/>
              </a:lnSpc>
            </a:pPr>
            <a:r>
              <a:rPr lang="en-US" altLang="zh-TW" sz="28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經護理師判斷可在衛保組休息者，需先</a:t>
            </a:r>
            <a:r>
              <a:rPr lang="zh-TW" altLang="en-US" sz="2800" u="sng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向導師及任課老師報備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fontAlgn="base">
              <a:lnSpc>
                <a:spcPct val="150000"/>
              </a:lnSpc>
            </a:pPr>
            <a:r>
              <a:rPr lang="en-US" altLang="zh-TW" sz="2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休息留觀時間最多以</a:t>
            </a:r>
            <a:r>
              <a:rPr lang="zh-TW" altLang="en-US" sz="3600" b="1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兩個小時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為限，若情況仍未改善，則聯絡</a:t>
            </a:r>
            <a:endParaRPr lang="en-US" altLang="zh-TW" sz="280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 fontAlgn="base">
              <a:lnSpc>
                <a:spcPct val="150000"/>
              </a:lnSpc>
            </a:pPr>
            <a:r>
              <a:rPr lang="zh-TW" altLang="en-US" sz="28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家長告知情況並</a:t>
            </a:r>
            <a:r>
              <a:rPr lang="zh-TW" altLang="en-US" sz="28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找一位同學陪同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就近就醫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algn="l">
              <a:lnSpc>
                <a:spcPct val="150000"/>
              </a:lnSpc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若需</a:t>
            </a:r>
            <a:r>
              <a:rPr lang="zh-TW" altLang="en-US" sz="2800" b="1" dirty="0">
                <a:highlight>
                  <a:srgbClr val="C0C0C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請假證明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，請事先說明，學生於</a:t>
            </a:r>
            <a:r>
              <a:rPr lang="zh-TW" altLang="en-US" sz="28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衛保組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留觀休息之請假規定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，依本校「學生請假規定」辦理。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離開時請將隨身物品及垃圾帶走。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B3D1A378-0E8D-4E1F-B2BE-A2E883A2CEB6}"/>
              </a:ext>
            </a:extLst>
          </p:cNvPr>
          <p:cNvSpPr txBox="1">
            <a:spLocks/>
          </p:cNvSpPr>
          <p:nvPr/>
        </p:nvSpPr>
        <p:spPr>
          <a:xfrm>
            <a:off x="7334865" y="6113578"/>
            <a:ext cx="4925961" cy="7022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輔英科技大學 衛生保健組 關心您</a:t>
            </a:r>
          </a:p>
        </p:txBody>
      </p:sp>
    </p:spTree>
    <p:extLst>
      <p:ext uri="{BB962C8B-B14F-4D97-AF65-F5344CB8AC3E}">
        <p14:creationId xmlns:p14="http://schemas.microsoft.com/office/powerpoint/2010/main" val="2667848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118</Words>
  <Application>Microsoft Office PowerPoint</Application>
  <PresentationFormat>寬螢幕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Calibri Light</vt:lpstr>
      <vt:lpstr>Office 佈景主題</vt:lpstr>
      <vt:lpstr>衛保組 留觀注意事項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fy</dc:creator>
  <cp:lastModifiedBy>fy</cp:lastModifiedBy>
  <cp:revision>13</cp:revision>
  <cp:lastPrinted>2023-11-02T03:15:39Z</cp:lastPrinted>
  <dcterms:created xsi:type="dcterms:W3CDTF">2023-11-02T01:29:43Z</dcterms:created>
  <dcterms:modified xsi:type="dcterms:W3CDTF">2023-11-02T03:27:24Z</dcterms:modified>
</cp:coreProperties>
</file>